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8" autoAdjust="0"/>
    <p:restoredTop sz="94660"/>
  </p:normalViewPr>
  <p:slideViewPr>
    <p:cSldViewPr>
      <p:cViewPr varScale="1">
        <p:scale>
          <a:sx n="67" d="100"/>
          <a:sy n="67" d="100"/>
        </p:scale>
        <p:origin x="2508" y="7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2.png>
</file>

<file path=ppt/media/image3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B9FC2A-402F-4208-BF28-6E9934B5FFF3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36788" y="1143000"/>
            <a:ext cx="2384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16EC2F-1C80-4054-A433-AA595BE1DD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70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2BA02E-03AD-F1EE-B8A2-2269F9712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8B8949-095F-329B-04D3-3D32F0DF54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36788" y="1143000"/>
            <a:ext cx="238442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FD90FF-25B6-EE84-ED2F-8BEE52DC2F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3695D-86D4-4B75-4AEB-B7C3F6C277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6EC2F-1C80-4054-A433-AA595BE1DD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249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4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1"/>
            </a:lvl1pPr>
            <a:lvl2pPr marL="388634" indent="0" algn="ctr">
              <a:buNone/>
              <a:defRPr sz="1700"/>
            </a:lvl2pPr>
            <a:lvl3pPr marL="777270" indent="0" algn="ctr">
              <a:buNone/>
              <a:defRPr sz="1530"/>
            </a:lvl3pPr>
            <a:lvl4pPr marL="1165904" indent="0" algn="ctr">
              <a:buNone/>
              <a:defRPr sz="1360"/>
            </a:lvl4pPr>
            <a:lvl5pPr marL="1554538" indent="0" algn="ctr">
              <a:buNone/>
              <a:defRPr sz="1360"/>
            </a:lvl5pPr>
            <a:lvl6pPr marL="1943173" indent="0" algn="ctr">
              <a:buNone/>
              <a:defRPr sz="1360"/>
            </a:lvl6pPr>
            <a:lvl7pPr marL="2331808" indent="0" algn="ctr">
              <a:buNone/>
              <a:defRPr sz="1360"/>
            </a:lvl7pPr>
            <a:lvl8pPr marL="2720442" indent="0" algn="ctr">
              <a:buNone/>
              <a:defRPr sz="1360"/>
            </a:lvl8pPr>
            <a:lvl9pPr marL="3109077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55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274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689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451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7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7" y="6731215"/>
            <a:ext cx="6703695" cy="2200274"/>
          </a:xfrm>
        </p:spPr>
        <p:txBody>
          <a:bodyPr/>
          <a:lstStyle>
            <a:lvl1pPr marL="0" indent="0">
              <a:buNone/>
              <a:defRPr sz="2041">
                <a:solidFill>
                  <a:schemeClr val="tx1">
                    <a:tint val="82000"/>
                  </a:schemeClr>
                </a:solidFill>
              </a:defRPr>
            </a:lvl1pPr>
            <a:lvl2pPr marL="388634" indent="0">
              <a:buNone/>
              <a:defRPr sz="1700">
                <a:solidFill>
                  <a:schemeClr val="tx1">
                    <a:tint val="82000"/>
                  </a:schemeClr>
                </a:solidFill>
              </a:defRPr>
            </a:lvl2pPr>
            <a:lvl3pPr marL="777270" indent="0">
              <a:buNone/>
              <a:defRPr sz="1530">
                <a:solidFill>
                  <a:schemeClr val="tx1">
                    <a:tint val="82000"/>
                  </a:schemeClr>
                </a:solidFill>
              </a:defRPr>
            </a:lvl3pPr>
            <a:lvl4pPr marL="1165904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4pPr>
            <a:lvl5pPr marL="1554538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5pPr>
            <a:lvl6pPr marL="1943173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6pPr>
            <a:lvl7pPr marL="2331808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7pPr>
            <a:lvl8pPr marL="2720442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8pPr>
            <a:lvl9pPr marL="3109077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972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5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5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87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7" y="535520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8" y="2465707"/>
            <a:ext cx="3288089" cy="1208404"/>
          </a:xfrm>
        </p:spPr>
        <p:txBody>
          <a:bodyPr anchor="b"/>
          <a:lstStyle>
            <a:lvl1pPr marL="0" indent="0">
              <a:buNone/>
              <a:defRPr sz="2041" b="1"/>
            </a:lvl1pPr>
            <a:lvl2pPr marL="388634" indent="0">
              <a:buNone/>
              <a:defRPr sz="1700" b="1"/>
            </a:lvl2pPr>
            <a:lvl3pPr marL="777270" indent="0">
              <a:buNone/>
              <a:defRPr sz="1530" b="1"/>
            </a:lvl3pPr>
            <a:lvl4pPr marL="1165904" indent="0">
              <a:buNone/>
              <a:defRPr sz="1360" b="1"/>
            </a:lvl4pPr>
            <a:lvl5pPr marL="1554538" indent="0">
              <a:buNone/>
              <a:defRPr sz="1360" b="1"/>
            </a:lvl5pPr>
            <a:lvl6pPr marL="1943173" indent="0">
              <a:buNone/>
              <a:defRPr sz="1360" b="1"/>
            </a:lvl6pPr>
            <a:lvl7pPr marL="2331808" indent="0">
              <a:buNone/>
              <a:defRPr sz="1360" b="1"/>
            </a:lvl7pPr>
            <a:lvl8pPr marL="2720442" indent="0">
              <a:buNone/>
              <a:defRPr sz="1360" b="1"/>
            </a:lvl8pPr>
            <a:lvl9pPr marL="3109077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8" y="3674111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7"/>
            <a:ext cx="3304282" cy="1208404"/>
          </a:xfrm>
        </p:spPr>
        <p:txBody>
          <a:bodyPr anchor="b"/>
          <a:lstStyle>
            <a:lvl1pPr marL="0" indent="0">
              <a:buNone/>
              <a:defRPr sz="2041" b="1"/>
            </a:lvl1pPr>
            <a:lvl2pPr marL="388634" indent="0">
              <a:buNone/>
              <a:defRPr sz="1700" b="1"/>
            </a:lvl2pPr>
            <a:lvl3pPr marL="777270" indent="0">
              <a:buNone/>
              <a:defRPr sz="1530" b="1"/>
            </a:lvl3pPr>
            <a:lvl4pPr marL="1165904" indent="0">
              <a:buNone/>
              <a:defRPr sz="1360" b="1"/>
            </a:lvl4pPr>
            <a:lvl5pPr marL="1554538" indent="0">
              <a:buNone/>
              <a:defRPr sz="1360" b="1"/>
            </a:lvl5pPr>
            <a:lvl6pPr marL="1943173" indent="0">
              <a:buNone/>
              <a:defRPr sz="1360" b="1"/>
            </a:lvl6pPr>
            <a:lvl7pPr marL="2331808" indent="0">
              <a:buNone/>
              <a:defRPr sz="1360" b="1"/>
            </a:lvl7pPr>
            <a:lvl8pPr marL="2720442" indent="0">
              <a:buNone/>
              <a:defRPr sz="1360" b="1"/>
            </a:lvl8pPr>
            <a:lvl9pPr marL="3109077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1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14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85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001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7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8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1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7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34" indent="0">
              <a:buNone/>
              <a:defRPr sz="1189"/>
            </a:lvl2pPr>
            <a:lvl3pPr marL="777270" indent="0">
              <a:buNone/>
              <a:defRPr sz="1020"/>
            </a:lvl3pPr>
            <a:lvl4pPr marL="1165904" indent="0">
              <a:buNone/>
              <a:defRPr sz="850"/>
            </a:lvl4pPr>
            <a:lvl5pPr marL="1554538" indent="0">
              <a:buNone/>
              <a:defRPr sz="850"/>
            </a:lvl5pPr>
            <a:lvl6pPr marL="1943173" indent="0">
              <a:buNone/>
              <a:defRPr sz="850"/>
            </a:lvl6pPr>
            <a:lvl7pPr marL="2331808" indent="0">
              <a:buNone/>
              <a:defRPr sz="850"/>
            </a:lvl7pPr>
            <a:lvl8pPr marL="2720442" indent="0">
              <a:buNone/>
              <a:defRPr sz="850"/>
            </a:lvl8pPr>
            <a:lvl9pPr marL="3109077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49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7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8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34" indent="0">
              <a:buNone/>
              <a:defRPr sz="2380"/>
            </a:lvl2pPr>
            <a:lvl3pPr marL="777270" indent="0">
              <a:buNone/>
              <a:defRPr sz="2041"/>
            </a:lvl3pPr>
            <a:lvl4pPr marL="1165904" indent="0">
              <a:buNone/>
              <a:defRPr sz="1700"/>
            </a:lvl4pPr>
            <a:lvl5pPr marL="1554538" indent="0">
              <a:buNone/>
              <a:defRPr sz="1700"/>
            </a:lvl5pPr>
            <a:lvl6pPr marL="1943173" indent="0">
              <a:buNone/>
              <a:defRPr sz="1700"/>
            </a:lvl6pPr>
            <a:lvl7pPr marL="2331808" indent="0">
              <a:buNone/>
              <a:defRPr sz="1700"/>
            </a:lvl7pPr>
            <a:lvl8pPr marL="2720442" indent="0">
              <a:buNone/>
              <a:defRPr sz="1700"/>
            </a:lvl8pPr>
            <a:lvl9pPr marL="3109077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7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34" indent="0">
              <a:buNone/>
              <a:defRPr sz="1189"/>
            </a:lvl2pPr>
            <a:lvl3pPr marL="777270" indent="0">
              <a:buNone/>
              <a:defRPr sz="1020"/>
            </a:lvl3pPr>
            <a:lvl4pPr marL="1165904" indent="0">
              <a:buNone/>
              <a:defRPr sz="850"/>
            </a:lvl4pPr>
            <a:lvl5pPr marL="1554538" indent="0">
              <a:buNone/>
              <a:defRPr sz="850"/>
            </a:lvl5pPr>
            <a:lvl6pPr marL="1943173" indent="0">
              <a:buNone/>
              <a:defRPr sz="850"/>
            </a:lvl6pPr>
            <a:lvl7pPr marL="2331808" indent="0">
              <a:buNone/>
              <a:defRPr sz="850"/>
            </a:lvl7pPr>
            <a:lvl8pPr marL="2720442" indent="0">
              <a:buNone/>
              <a:defRPr sz="850"/>
            </a:lvl8pPr>
            <a:lvl9pPr marL="3109077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67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5" y="535520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5" y="2677585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51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A3FF75-DA4A-4098-A13F-1BCC0396F579}" type="datetimeFigureOut">
              <a:rPr lang="en-US" smtClean="0"/>
              <a:t>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10" y="9322651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51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776305-304E-4F34-BC4B-0F4568F1D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194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7727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8" indent="-194318" algn="l" defTabSz="77727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52" indent="-194318" algn="l" defTabSz="77727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1" kern="1200">
          <a:solidFill>
            <a:schemeClr val="tx1"/>
          </a:solidFill>
          <a:latin typeface="+mn-lt"/>
          <a:ea typeface="+mn-ea"/>
          <a:cs typeface="+mn-cs"/>
        </a:defRPr>
      </a:lvl2pPr>
      <a:lvl3pPr marL="971586" indent="-194318" algn="l" defTabSz="77727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222" indent="-194318" algn="l" defTabSz="77727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856" indent="-194318" algn="l" defTabSz="77727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90" indent="-194318" algn="l" defTabSz="77727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125" indent="-194318" algn="l" defTabSz="77727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759" indent="-194318" algn="l" defTabSz="77727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394" indent="-194318" algn="l" defTabSz="77727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7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34" algn="l" defTabSz="77727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70" algn="l" defTabSz="77727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904" algn="l" defTabSz="77727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538" algn="l" defTabSz="77727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73" algn="l" defTabSz="77727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808" algn="l" defTabSz="77727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442" algn="l" defTabSz="77727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9077" algn="l" defTabSz="77727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0" Type="http://schemas.openxmlformats.org/officeDocument/2006/relationships/image" Target="../media/image8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3F57F-2464-5101-29EA-7853824E3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>
            <a:extLst>
              <a:ext uri="{FF2B5EF4-FFF2-40B4-BE49-F238E27FC236}">
                <a16:creationId xmlns:a16="http://schemas.microsoft.com/office/drawing/2014/main" id="{9AAD705D-8FB7-F8D5-8E01-01E0077775B3}"/>
              </a:ext>
            </a:extLst>
          </p:cNvPr>
          <p:cNvGrpSpPr/>
          <p:nvPr/>
        </p:nvGrpSpPr>
        <p:grpSpPr>
          <a:xfrm>
            <a:off x="5579340" y="1374579"/>
            <a:ext cx="1947752" cy="1906421"/>
            <a:chOff x="6350179" y="1818958"/>
            <a:chExt cx="2291473" cy="2242848"/>
          </a:xfrm>
        </p:grpSpPr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23E8732A-57A4-76C9-9A80-746F4E6DD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50179" y="1818958"/>
              <a:ext cx="2291473" cy="2242848"/>
            </a:xfrm>
            <a:prstGeom prst="rect">
              <a:avLst/>
            </a:prstGeom>
          </p:spPr>
        </p:pic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C430EAE-6258-95E8-6531-D294511FF6EF}"/>
                </a:ext>
              </a:extLst>
            </p:cNvPr>
            <p:cNvGrpSpPr/>
            <p:nvPr/>
          </p:nvGrpSpPr>
          <p:grpSpPr>
            <a:xfrm>
              <a:off x="7444996" y="3261884"/>
              <a:ext cx="117763" cy="206769"/>
              <a:chOff x="4572000" y="2009553"/>
              <a:chExt cx="914400" cy="1605516"/>
            </a:xfrm>
          </p:grpSpPr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18F8D354-4177-D94D-21F4-8525E62F35C0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82" name="Chord 81">
                <a:extLst>
                  <a:ext uri="{FF2B5EF4-FFF2-40B4-BE49-F238E27FC236}">
                    <a16:creationId xmlns:a16="http://schemas.microsoft.com/office/drawing/2014/main" id="{62C311BE-B3D5-067B-5C46-B69FA314FF9C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83" name="Trapezoid 82">
                <a:extLst>
                  <a:ext uri="{FF2B5EF4-FFF2-40B4-BE49-F238E27FC236}">
                    <a16:creationId xmlns:a16="http://schemas.microsoft.com/office/drawing/2014/main" id="{4556EF8F-EE02-41E0-A06A-90FCA3391C6A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DBE4688-3145-80C2-31DF-FD3E852280CE}"/>
                </a:ext>
              </a:extLst>
            </p:cNvPr>
            <p:cNvGrpSpPr/>
            <p:nvPr/>
          </p:nvGrpSpPr>
          <p:grpSpPr>
            <a:xfrm>
              <a:off x="7568352" y="3385239"/>
              <a:ext cx="117763" cy="206769"/>
              <a:chOff x="4572000" y="2009553"/>
              <a:chExt cx="914400" cy="1605516"/>
            </a:xfrm>
          </p:grpSpPr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8F4E9F3E-0BC6-C322-270E-6F9FB0C3772C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79" name="Chord 78">
                <a:extLst>
                  <a:ext uri="{FF2B5EF4-FFF2-40B4-BE49-F238E27FC236}">
                    <a16:creationId xmlns:a16="http://schemas.microsoft.com/office/drawing/2014/main" id="{5FDA50DA-273E-D9A8-E3BC-E7E88DC26A85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80" name="Trapezoid 79">
                <a:extLst>
                  <a:ext uri="{FF2B5EF4-FFF2-40B4-BE49-F238E27FC236}">
                    <a16:creationId xmlns:a16="http://schemas.microsoft.com/office/drawing/2014/main" id="{BEAB40F3-791F-37C7-8E95-85B6A4F506E1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521FC25-29C8-627A-3838-DCF006734D04}"/>
                </a:ext>
              </a:extLst>
            </p:cNvPr>
            <p:cNvGrpSpPr/>
            <p:nvPr/>
          </p:nvGrpSpPr>
          <p:grpSpPr>
            <a:xfrm>
              <a:off x="7691708" y="3508595"/>
              <a:ext cx="117763" cy="206769"/>
              <a:chOff x="4572000" y="2009553"/>
              <a:chExt cx="914400" cy="1605516"/>
            </a:xfrm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EA3C3549-B895-CF84-758D-EF0CCE7B1CE9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76" name="Chord 75">
                <a:extLst>
                  <a:ext uri="{FF2B5EF4-FFF2-40B4-BE49-F238E27FC236}">
                    <a16:creationId xmlns:a16="http://schemas.microsoft.com/office/drawing/2014/main" id="{8337E4E3-E387-F899-AEF8-5A089F60EA5F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77" name="Trapezoid 76">
                <a:extLst>
                  <a:ext uri="{FF2B5EF4-FFF2-40B4-BE49-F238E27FC236}">
                    <a16:creationId xmlns:a16="http://schemas.microsoft.com/office/drawing/2014/main" id="{6ECBDF03-C014-DDC1-5CFD-3181308890DC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2DAF4B1-E957-1E85-8931-7F04703F92FB}"/>
                </a:ext>
              </a:extLst>
            </p:cNvPr>
            <p:cNvGrpSpPr/>
            <p:nvPr/>
          </p:nvGrpSpPr>
          <p:grpSpPr>
            <a:xfrm>
              <a:off x="7414871" y="3319962"/>
              <a:ext cx="117763" cy="206769"/>
              <a:chOff x="4572000" y="2009553"/>
              <a:chExt cx="914400" cy="1605516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3C643F46-92CC-CEDB-5872-2CF3ABD9FCEE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73" name="Chord 72">
                <a:extLst>
                  <a:ext uri="{FF2B5EF4-FFF2-40B4-BE49-F238E27FC236}">
                    <a16:creationId xmlns:a16="http://schemas.microsoft.com/office/drawing/2014/main" id="{A3EB0397-C377-E238-ABC2-48FE85EFEDE3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74" name="Trapezoid 73">
                <a:extLst>
                  <a:ext uri="{FF2B5EF4-FFF2-40B4-BE49-F238E27FC236}">
                    <a16:creationId xmlns:a16="http://schemas.microsoft.com/office/drawing/2014/main" id="{3C29442F-CF75-1EAE-7BE6-FF4702F3CE22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F438DA8-9C83-748D-F959-2219F249B389}"/>
                </a:ext>
              </a:extLst>
            </p:cNvPr>
            <p:cNvGrpSpPr/>
            <p:nvPr/>
          </p:nvGrpSpPr>
          <p:grpSpPr>
            <a:xfrm>
              <a:off x="7538227" y="3443318"/>
              <a:ext cx="117763" cy="206769"/>
              <a:chOff x="4572000" y="2009553"/>
              <a:chExt cx="914400" cy="1605516"/>
            </a:xfrm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8E466ED4-B237-399C-D658-C235EF100B9B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70" name="Chord 69">
                <a:extLst>
                  <a:ext uri="{FF2B5EF4-FFF2-40B4-BE49-F238E27FC236}">
                    <a16:creationId xmlns:a16="http://schemas.microsoft.com/office/drawing/2014/main" id="{A46B428B-5A8A-8389-56F9-5DEBC4C4DDBE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69426AAE-3F8F-CB02-46D8-299530C74231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B6CB838-BEC2-D008-A884-983617D38BD2}"/>
                </a:ext>
              </a:extLst>
            </p:cNvPr>
            <p:cNvGrpSpPr/>
            <p:nvPr/>
          </p:nvGrpSpPr>
          <p:grpSpPr>
            <a:xfrm>
              <a:off x="7661583" y="3566673"/>
              <a:ext cx="117763" cy="206769"/>
              <a:chOff x="4572000" y="2009553"/>
              <a:chExt cx="914400" cy="1605516"/>
            </a:xfrm>
          </p:grpSpPr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B0DE8FCB-828B-A7D3-F723-E39A8647E715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67" name="Chord 66">
                <a:extLst>
                  <a:ext uri="{FF2B5EF4-FFF2-40B4-BE49-F238E27FC236}">
                    <a16:creationId xmlns:a16="http://schemas.microsoft.com/office/drawing/2014/main" id="{772D650B-2E29-695B-0AF6-C4A8115B127B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68" name="Trapezoid 67">
                <a:extLst>
                  <a:ext uri="{FF2B5EF4-FFF2-40B4-BE49-F238E27FC236}">
                    <a16:creationId xmlns:a16="http://schemas.microsoft.com/office/drawing/2014/main" id="{B7A654D7-BDBA-6461-6DF6-4CF7A54A4865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0EF1B2A-DD62-1D62-BCFE-54FE5DFF0DCC}"/>
                </a:ext>
              </a:extLst>
            </p:cNvPr>
            <p:cNvGrpSpPr/>
            <p:nvPr/>
          </p:nvGrpSpPr>
          <p:grpSpPr>
            <a:xfrm>
              <a:off x="7433862" y="3399636"/>
              <a:ext cx="117763" cy="206769"/>
              <a:chOff x="4572000" y="2009553"/>
              <a:chExt cx="914400" cy="1605516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83905444-F349-B059-8023-4BFFA405BE19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64" name="Chord 63">
                <a:extLst>
                  <a:ext uri="{FF2B5EF4-FFF2-40B4-BE49-F238E27FC236}">
                    <a16:creationId xmlns:a16="http://schemas.microsoft.com/office/drawing/2014/main" id="{29900DED-0679-3B2A-A810-2F474322A58F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65" name="Trapezoid 64">
                <a:extLst>
                  <a:ext uri="{FF2B5EF4-FFF2-40B4-BE49-F238E27FC236}">
                    <a16:creationId xmlns:a16="http://schemas.microsoft.com/office/drawing/2014/main" id="{1ED28719-00BD-6A82-D7BE-145FAD08031A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4C00BAD-C7EB-338F-4950-FFF12F0D763E}"/>
                </a:ext>
              </a:extLst>
            </p:cNvPr>
            <p:cNvGrpSpPr/>
            <p:nvPr/>
          </p:nvGrpSpPr>
          <p:grpSpPr>
            <a:xfrm>
              <a:off x="7557218" y="3522992"/>
              <a:ext cx="117763" cy="206769"/>
              <a:chOff x="4572000" y="2009553"/>
              <a:chExt cx="914400" cy="1605516"/>
            </a:xfrm>
          </p:grpSpPr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E8CF3034-5E28-3EC5-F98D-3AC0CBA9041A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61" name="Chord 60">
                <a:extLst>
                  <a:ext uri="{FF2B5EF4-FFF2-40B4-BE49-F238E27FC236}">
                    <a16:creationId xmlns:a16="http://schemas.microsoft.com/office/drawing/2014/main" id="{F9E34843-AD33-74D2-6801-C27B6773E432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62" name="Trapezoid 61">
                <a:extLst>
                  <a:ext uri="{FF2B5EF4-FFF2-40B4-BE49-F238E27FC236}">
                    <a16:creationId xmlns:a16="http://schemas.microsoft.com/office/drawing/2014/main" id="{CB28BD32-FF0A-5151-E4F0-0E4B704DD775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2B75B3C-C4E6-19DC-29E4-01958CB71946}"/>
                </a:ext>
              </a:extLst>
            </p:cNvPr>
            <p:cNvGrpSpPr/>
            <p:nvPr/>
          </p:nvGrpSpPr>
          <p:grpSpPr>
            <a:xfrm>
              <a:off x="7360295" y="3406138"/>
              <a:ext cx="117763" cy="206769"/>
              <a:chOff x="4572000" y="2009553"/>
              <a:chExt cx="914400" cy="1605516"/>
            </a:xfrm>
          </p:grpSpPr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BF1A01CF-ED66-8F71-F1BD-EF1D7EFC6EE7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58" name="Chord 57">
                <a:extLst>
                  <a:ext uri="{FF2B5EF4-FFF2-40B4-BE49-F238E27FC236}">
                    <a16:creationId xmlns:a16="http://schemas.microsoft.com/office/drawing/2014/main" id="{4D7D4BCC-F1FA-2C70-E2E3-19EF12E3A21F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59" name="Trapezoid 58">
                <a:extLst>
                  <a:ext uri="{FF2B5EF4-FFF2-40B4-BE49-F238E27FC236}">
                    <a16:creationId xmlns:a16="http://schemas.microsoft.com/office/drawing/2014/main" id="{CFD49AB5-17EE-B035-9EEE-9F12F40728E4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FDA47539-7FAC-0DE0-F12B-EC552468C120}"/>
                </a:ext>
              </a:extLst>
            </p:cNvPr>
            <p:cNvGrpSpPr/>
            <p:nvPr/>
          </p:nvGrpSpPr>
          <p:grpSpPr>
            <a:xfrm>
              <a:off x="7680573" y="3646348"/>
              <a:ext cx="117763" cy="206769"/>
              <a:chOff x="4572000" y="2009553"/>
              <a:chExt cx="914400" cy="1605516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76044CD1-2B72-1CAB-42A7-93DCCE3E18B5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55" name="Chord 54">
                <a:extLst>
                  <a:ext uri="{FF2B5EF4-FFF2-40B4-BE49-F238E27FC236}">
                    <a16:creationId xmlns:a16="http://schemas.microsoft.com/office/drawing/2014/main" id="{CD2CB25A-4B94-6907-FB77-34E313EB1BCD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56" name="Trapezoid 55">
                <a:extLst>
                  <a:ext uri="{FF2B5EF4-FFF2-40B4-BE49-F238E27FC236}">
                    <a16:creationId xmlns:a16="http://schemas.microsoft.com/office/drawing/2014/main" id="{FDC22592-5041-7546-D75E-97FB3F8FBCB0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A905CA8-469C-5A44-DDB7-48B4DF49489A}"/>
                </a:ext>
              </a:extLst>
            </p:cNvPr>
            <p:cNvGrpSpPr/>
            <p:nvPr/>
          </p:nvGrpSpPr>
          <p:grpSpPr>
            <a:xfrm>
              <a:off x="7363776" y="3521369"/>
              <a:ext cx="117763" cy="206769"/>
              <a:chOff x="4572000" y="2009553"/>
              <a:chExt cx="914400" cy="1605516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B8A2223F-4146-FB99-8317-F1AC38DB5E46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52" name="Chord 51">
                <a:extLst>
                  <a:ext uri="{FF2B5EF4-FFF2-40B4-BE49-F238E27FC236}">
                    <a16:creationId xmlns:a16="http://schemas.microsoft.com/office/drawing/2014/main" id="{39C29116-F0E3-1A36-07D6-EA7A74948450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53" name="Trapezoid 52">
                <a:extLst>
                  <a:ext uri="{FF2B5EF4-FFF2-40B4-BE49-F238E27FC236}">
                    <a16:creationId xmlns:a16="http://schemas.microsoft.com/office/drawing/2014/main" id="{B40D8944-F266-6127-2A32-B22D5B27DFA9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F8D25288-23FA-36B4-C50C-640F269564D3}"/>
                </a:ext>
              </a:extLst>
            </p:cNvPr>
            <p:cNvGrpSpPr/>
            <p:nvPr/>
          </p:nvGrpSpPr>
          <p:grpSpPr>
            <a:xfrm>
              <a:off x="7483581" y="3589059"/>
              <a:ext cx="117763" cy="206769"/>
              <a:chOff x="4572000" y="2009553"/>
              <a:chExt cx="914400" cy="1605516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EA707777-FDFC-5E7A-2225-63215A8E5F52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49" name="Chord 48">
                <a:extLst>
                  <a:ext uri="{FF2B5EF4-FFF2-40B4-BE49-F238E27FC236}">
                    <a16:creationId xmlns:a16="http://schemas.microsoft.com/office/drawing/2014/main" id="{03BD0E02-9523-4891-C5EA-E90622D3C0CE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50" name="Trapezoid 49">
                <a:extLst>
                  <a:ext uri="{FF2B5EF4-FFF2-40B4-BE49-F238E27FC236}">
                    <a16:creationId xmlns:a16="http://schemas.microsoft.com/office/drawing/2014/main" id="{F12F3069-AB21-6E1C-CEEB-BDE6B05EA8E5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FD0CF4F-CD6F-E4E7-8E07-4DAF9B0A5768}"/>
                </a:ext>
              </a:extLst>
            </p:cNvPr>
            <p:cNvGrpSpPr/>
            <p:nvPr/>
          </p:nvGrpSpPr>
          <p:grpSpPr>
            <a:xfrm>
              <a:off x="7546083" y="3673266"/>
              <a:ext cx="117763" cy="206769"/>
              <a:chOff x="4572000" y="2009553"/>
              <a:chExt cx="914400" cy="1605516"/>
            </a:xfrm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BBC9EEC3-E230-80A8-E15C-556C8B9D644C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46" name="Chord 45">
                <a:extLst>
                  <a:ext uri="{FF2B5EF4-FFF2-40B4-BE49-F238E27FC236}">
                    <a16:creationId xmlns:a16="http://schemas.microsoft.com/office/drawing/2014/main" id="{70D2F313-E622-19D1-70D8-4E1A963D3EE8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06677350-411E-7F35-0FC3-9AD7D93F72CD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D71232D8-270F-1A27-8502-638764DA46A3}"/>
                </a:ext>
              </a:extLst>
            </p:cNvPr>
            <p:cNvGrpSpPr/>
            <p:nvPr/>
          </p:nvGrpSpPr>
          <p:grpSpPr>
            <a:xfrm>
              <a:off x="7317808" y="3612772"/>
              <a:ext cx="117763" cy="206769"/>
              <a:chOff x="4572000" y="2009553"/>
              <a:chExt cx="914400" cy="1605516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284B54F4-2D77-1ED3-1870-4C9846DC2A63}"/>
                  </a:ext>
                </a:extLst>
              </p:cNvPr>
              <p:cNvSpPr/>
              <p:nvPr/>
            </p:nvSpPr>
            <p:spPr>
              <a:xfrm>
                <a:off x="4572000" y="2009553"/>
                <a:ext cx="914400" cy="1419447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43" name="Chord 42">
                <a:extLst>
                  <a:ext uri="{FF2B5EF4-FFF2-40B4-BE49-F238E27FC236}">
                    <a16:creationId xmlns:a16="http://schemas.microsoft.com/office/drawing/2014/main" id="{6F0CE269-E650-A86B-D069-803A048A5DEE}"/>
                  </a:ext>
                </a:extLst>
              </p:cNvPr>
              <p:cNvSpPr/>
              <p:nvPr/>
            </p:nvSpPr>
            <p:spPr>
              <a:xfrm rot="16467156">
                <a:off x="4724244" y="2766598"/>
                <a:ext cx="598208" cy="683213"/>
              </a:xfrm>
              <a:prstGeom prst="chord">
                <a:avLst>
                  <a:gd name="adj1" fmla="val 5643803"/>
                  <a:gd name="adj2" fmla="val 15567495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  <p:sp>
            <p:nvSpPr>
              <p:cNvPr id="44" name="Trapezoid 43">
                <a:extLst>
                  <a:ext uri="{FF2B5EF4-FFF2-40B4-BE49-F238E27FC236}">
                    <a16:creationId xmlns:a16="http://schemas.microsoft.com/office/drawing/2014/main" id="{50D0428F-F83A-C95D-1F09-E86F2F853167}"/>
                  </a:ext>
                </a:extLst>
              </p:cNvPr>
              <p:cNvSpPr/>
              <p:nvPr/>
            </p:nvSpPr>
            <p:spPr>
              <a:xfrm>
                <a:off x="4795283" y="3418367"/>
                <a:ext cx="457200" cy="196702"/>
              </a:xfrm>
              <a:prstGeom prst="trapezoid">
                <a:avLst/>
              </a:prstGeom>
              <a:solidFill>
                <a:schemeClr val="bg1">
                  <a:lumMod val="6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30"/>
              </a:p>
            </p:txBody>
          </p:sp>
        </p:grpSp>
        <p:pic>
          <p:nvPicPr>
            <p:cNvPr id="92" name="Picture 2" descr="Clownfish - Free vector clipart images on creazilla.com">
              <a:extLst>
                <a:ext uri="{FF2B5EF4-FFF2-40B4-BE49-F238E27FC236}">
                  <a16:creationId xmlns:a16="http://schemas.microsoft.com/office/drawing/2014/main" id="{6F933B82-9D70-08BF-7444-1F6653B729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46396" y="2480344"/>
              <a:ext cx="1390914" cy="7267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3" name="Picture 2" descr="Clownfish - Free vector clipart images on creazilla.com">
              <a:extLst>
                <a:ext uri="{FF2B5EF4-FFF2-40B4-BE49-F238E27FC236}">
                  <a16:creationId xmlns:a16="http://schemas.microsoft.com/office/drawing/2014/main" id="{21D78739-8A62-27FE-C8A9-A1F71A835E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77758" y="2809707"/>
              <a:ext cx="1155452" cy="5947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656FB037-D4A2-4DFD-2B53-D69ED8899F5F}"/>
                </a:ext>
              </a:extLst>
            </p:cNvPr>
            <p:cNvSpPr txBox="1"/>
            <p:nvPr/>
          </p:nvSpPr>
          <p:spPr>
            <a:xfrm>
              <a:off x="7077758" y="2120476"/>
              <a:ext cx="1155451" cy="8472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4080" dirty="0">
                  <a:latin typeface="Google Sans"/>
                </a:rPr>
                <a:t>♂</a:t>
              </a:r>
              <a:endParaRPr lang="en-US" sz="4080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28B5C59-DE19-AF8F-0E66-170914408AB8}"/>
                </a:ext>
              </a:extLst>
            </p:cNvPr>
            <p:cNvSpPr txBox="1"/>
            <p:nvPr/>
          </p:nvSpPr>
          <p:spPr>
            <a:xfrm>
              <a:off x="6546395" y="2007610"/>
              <a:ext cx="1390914" cy="6010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720" b="1" dirty="0"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</a:p>
          </p:txBody>
        </p:sp>
      </p:grpSp>
      <p:pic>
        <p:nvPicPr>
          <p:cNvPr id="7" name="Picture 2" descr="Clownfish - Free vector clipart images on creazilla.com">
            <a:extLst>
              <a:ext uri="{FF2B5EF4-FFF2-40B4-BE49-F238E27FC236}">
                <a16:creationId xmlns:a16="http://schemas.microsoft.com/office/drawing/2014/main" id="{E97208DD-4E72-7C03-5D21-09411D0F01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037" y="492231"/>
            <a:ext cx="1052062" cy="54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lownfish - Free vector clipart images on creazilla.com">
            <a:extLst>
              <a:ext uri="{FF2B5EF4-FFF2-40B4-BE49-F238E27FC236}">
                <a16:creationId xmlns:a16="http://schemas.microsoft.com/office/drawing/2014/main" id="{D4DFD822-AAD1-D9E0-EE06-F325CCD49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5500" y="498140"/>
            <a:ext cx="967458" cy="505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8AA416F-393F-C503-BCF7-70A3D6EA3B44}"/>
              </a:ext>
            </a:extLst>
          </p:cNvPr>
          <p:cNvSpPr txBox="1"/>
          <p:nvPr/>
        </p:nvSpPr>
        <p:spPr>
          <a:xfrm>
            <a:off x="1397893" y="-73400"/>
            <a:ext cx="397588" cy="72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80" dirty="0">
                <a:latin typeface="Google Sans"/>
              </a:rPr>
              <a:t>♂</a:t>
            </a:r>
            <a:endParaRPr lang="en-US" sz="408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22F4DE-A203-732C-0047-B0A0485E622E}"/>
              </a:ext>
            </a:extLst>
          </p:cNvPr>
          <p:cNvSpPr txBox="1"/>
          <p:nvPr/>
        </p:nvSpPr>
        <p:spPr>
          <a:xfrm>
            <a:off x="430435" y="-73399"/>
            <a:ext cx="397588" cy="72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80" dirty="0">
                <a:latin typeface="Google Sans"/>
              </a:rPr>
              <a:t>♂</a:t>
            </a:r>
            <a:endParaRPr lang="en-US" sz="4080" dirty="0"/>
          </a:p>
        </p:txBody>
      </p:sp>
      <p:sp>
        <p:nvSpPr>
          <p:cNvPr id="11" name="Right Arrow 12">
            <a:extLst>
              <a:ext uri="{FF2B5EF4-FFF2-40B4-BE49-F238E27FC236}">
                <a16:creationId xmlns:a16="http://schemas.microsoft.com/office/drawing/2014/main" id="{18370A45-3AB7-3AF4-AA75-27011B45F1C0}"/>
              </a:ext>
            </a:extLst>
          </p:cNvPr>
          <p:cNvSpPr/>
          <p:nvPr/>
        </p:nvSpPr>
        <p:spPr>
          <a:xfrm>
            <a:off x="2365352" y="492232"/>
            <a:ext cx="747487" cy="148757"/>
          </a:xfrm>
          <a:prstGeom prst="rightArrow">
            <a:avLst>
              <a:gd name="adj1" fmla="val 14423"/>
              <a:gd name="adj2" fmla="val 75529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30"/>
          </a:p>
        </p:txBody>
      </p:sp>
      <p:pic>
        <p:nvPicPr>
          <p:cNvPr id="12" name="Picture 2" descr="Clownfish - Free vector clipart images on creazilla.com">
            <a:extLst>
              <a:ext uri="{FF2B5EF4-FFF2-40B4-BE49-F238E27FC236}">
                <a16:creationId xmlns:a16="http://schemas.microsoft.com/office/drawing/2014/main" id="{DFFE053C-3F83-B086-4EEE-9CF59CD6E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375" y="424194"/>
            <a:ext cx="1182277" cy="617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lownfish - Free vector clipart images on creazilla.com">
            <a:extLst>
              <a:ext uri="{FF2B5EF4-FFF2-40B4-BE49-F238E27FC236}">
                <a16:creationId xmlns:a16="http://schemas.microsoft.com/office/drawing/2014/main" id="{46CE3ECD-FA7E-FDAE-15F8-5C0CCD233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12838" y="498140"/>
            <a:ext cx="967458" cy="505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B639CE1-D3EC-6036-C213-9A28AC17A9EA}"/>
              </a:ext>
            </a:extLst>
          </p:cNvPr>
          <p:cNvSpPr txBox="1"/>
          <p:nvPr/>
        </p:nvSpPr>
        <p:spPr>
          <a:xfrm>
            <a:off x="4607721" y="31242"/>
            <a:ext cx="397588" cy="5109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72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3DB0C1-228B-2BA0-A729-18B7710EC19B}"/>
              </a:ext>
            </a:extLst>
          </p:cNvPr>
          <p:cNvSpPr txBox="1"/>
          <p:nvPr/>
        </p:nvSpPr>
        <p:spPr>
          <a:xfrm>
            <a:off x="3397773" y="-73399"/>
            <a:ext cx="397588" cy="72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80" dirty="0">
                <a:latin typeface="Google Sans"/>
              </a:rPr>
              <a:t>♂</a:t>
            </a:r>
            <a:endParaRPr lang="en-US" sz="408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B58932-4206-FE16-42DC-01B1A773DFBC}"/>
              </a:ext>
            </a:extLst>
          </p:cNvPr>
          <p:cNvSpPr txBox="1"/>
          <p:nvPr/>
        </p:nvSpPr>
        <p:spPr>
          <a:xfrm>
            <a:off x="11783" y="-8"/>
            <a:ext cx="252090" cy="406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41" dirty="0">
                <a:latin typeface="Aptos Black" panose="020F0502020204030204" pitchFamily="34" charset="0"/>
                <a:cs typeface="Helvetica" panose="020B0604020202020204" pitchFamily="34" charset="0"/>
              </a:rPr>
              <a:t>a</a:t>
            </a:r>
            <a:endParaRPr lang="en-US" sz="892" dirty="0">
              <a:latin typeface="Aptos Black" panose="020F050202020403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0B81D5-4362-55B6-7288-6D891B5B3EC4}"/>
              </a:ext>
            </a:extLst>
          </p:cNvPr>
          <p:cNvSpPr txBox="1"/>
          <p:nvPr/>
        </p:nvSpPr>
        <p:spPr>
          <a:xfrm>
            <a:off x="2365352" y="162050"/>
            <a:ext cx="747487" cy="24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0" dirty="0">
                <a:latin typeface="Arial" panose="020B0604020202020204" pitchFamily="34" charset="0"/>
                <a:cs typeface="Arial" panose="020B0604020202020204" pitchFamily="34" charset="0"/>
              </a:rPr>
              <a:t>6 Months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A933B0-01B9-73F1-5C40-4823B3E4D380}"/>
              </a:ext>
            </a:extLst>
          </p:cNvPr>
          <p:cNvSpPr txBox="1"/>
          <p:nvPr/>
        </p:nvSpPr>
        <p:spPr>
          <a:xfrm>
            <a:off x="3112839" y="1144566"/>
            <a:ext cx="2284814" cy="24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0" dirty="0">
                <a:latin typeface="Arial" panose="020B0604020202020204" pitchFamily="34" charset="0"/>
                <a:cs typeface="Arial" panose="020B0604020202020204" pitchFamily="34" charset="0"/>
              </a:rPr>
              <a:t>n = 10 pairs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6BC8C6B-2715-72F8-5A22-22A0ADC6F028}"/>
              </a:ext>
            </a:extLst>
          </p:cNvPr>
          <p:cNvGrpSpPr/>
          <p:nvPr/>
        </p:nvGrpSpPr>
        <p:grpSpPr>
          <a:xfrm>
            <a:off x="5657711" y="566611"/>
            <a:ext cx="990076" cy="475322"/>
            <a:chOff x="6685935" y="970403"/>
            <a:chExt cx="1164794" cy="879396"/>
          </a:xfrm>
        </p:grpSpPr>
        <p:sp>
          <p:nvSpPr>
            <p:cNvPr id="6" name="Right Arrow 12">
              <a:extLst>
                <a:ext uri="{FF2B5EF4-FFF2-40B4-BE49-F238E27FC236}">
                  <a16:creationId xmlns:a16="http://schemas.microsoft.com/office/drawing/2014/main" id="{04BE0BDF-CDCB-4DC5-9382-90C88CE210C9}"/>
                </a:ext>
              </a:extLst>
            </p:cNvPr>
            <p:cNvSpPr/>
            <p:nvPr/>
          </p:nvSpPr>
          <p:spPr>
            <a:xfrm rot="5400000">
              <a:off x="7323527" y="1322597"/>
              <a:ext cx="879396" cy="175008"/>
            </a:xfrm>
            <a:prstGeom prst="rightArrow">
              <a:avLst>
                <a:gd name="adj1" fmla="val 14423"/>
                <a:gd name="adj2" fmla="val 75529"/>
              </a:avLst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30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4F5843E-A4D3-18A9-C8E5-C9BA62DD27E2}"/>
                </a:ext>
              </a:extLst>
            </p:cNvPr>
            <p:cNvCxnSpPr>
              <a:cxnSpLocks/>
            </p:cNvCxnSpPr>
            <p:nvPr/>
          </p:nvCxnSpPr>
          <p:spPr>
            <a:xfrm>
              <a:off x="6685935" y="984557"/>
              <a:ext cx="1077290" cy="0"/>
            </a:xfrm>
            <a:prstGeom prst="line">
              <a:avLst/>
            </a:prstGeom>
            <a:ln w="47625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CB1356BA-383C-9916-0263-7973C7B19AD1}"/>
              </a:ext>
            </a:extLst>
          </p:cNvPr>
          <p:cNvSpPr txBox="1"/>
          <p:nvPr/>
        </p:nvSpPr>
        <p:spPr>
          <a:xfrm>
            <a:off x="5579340" y="1130375"/>
            <a:ext cx="1947752" cy="24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0" dirty="0">
                <a:latin typeface="Arial" panose="020B0604020202020204" pitchFamily="34" charset="0"/>
                <a:cs typeface="Arial" panose="020B0604020202020204" pitchFamily="34" charset="0"/>
              </a:rPr>
              <a:t>Parental Care Assay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43D56D5-EC0C-CF0F-DACB-8D94F7F3E406}"/>
              </a:ext>
            </a:extLst>
          </p:cNvPr>
          <p:cNvSpPr txBox="1"/>
          <p:nvPr/>
        </p:nvSpPr>
        <p:spPr>
          <a:xfrm>
            <a:off x="137828" y="1144566"/>
            <a:ext cx="2162273" cy="24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0" dirty="0">
                <a:latin typeface="Arial" panose="020B0604020202020204" pitchFamily="34" charset="0"/>
                <a:cs typeface="Arial" panose="020B0604020202020204" pitchFamily="34" charset="0"/>
              </a:rPr>
              <a:t>Pairing</a:t>
            </a:r>
          </a:p>
        </p:txBody>
      </p:sp>
      <p:sp>
        <p:nvSpPr>
          <p:cNvPr id="97" name="Right Arrow 12">
            <a:extLst>
              <a:ext uri="{FF2B5EF4-FFF2-40B4-BE49-F238E27FC236}">
                <a16:creationId xmlns:a16="http://schemas.microsoft.com/office/drawing/2014/main" id="{76219F1A-A9F6-BBF0-7CB0-799AFE70E479}"/>
              </a:ext>
            </a:extLst>
          </p:cNvPr>
          <p:cNvSpPr/>
          <p:nvPr/>
        </p:nvSpPr>
        <p:spPr>
          <a:xfrm rot="10800000">
            <a:off x="4870451" y="2288771"/>
            <a:ext cx="529059" cy="151586"/>
          </a:xfrm>
          <a:prstGeom prst="rightArrow">
            <a:avLst>
              <a:gd name="adj1" fmla="val 14423"/>
              <a:gd name="adj2" fmla="val 75529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30"/>
          </a:p>
        </p:txBody>
      </p:sp>
      <p:pic>
        <p:nvPicPr>
          <p:cNvPr id="98" name="Picture 2" descr="Clownfish - Free vector clipart images on creazilla.com">
            <a:extLst>
              <a:ext uri="{FF2B5EF4-FFF2-40B4-BE49-F238E27FC236}">
                <a16:creationId xmlns:a16="http://schemas.microsoft.com/office/drawing/2014/main" id="{F0171017-2890-85D5-F87D-D5B5A01C9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040" y="1993269"/>
            <a:ext cx="1232481" cy="64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9" name="Picture 4" descr="Medicine syringe clipart free download">
            <a:extLst>
              <a:ext uri="{FF2B5EF4-FFF2-40B4-BE49-F238E27FC236}">
                <a16:creationId xmlns:a16="http://schemas.microsoft.com/office/drawing/2014/main" id="{131FFF00-1744-29AB-780D-74F62D4BCE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65"/>
          <a:stretch/>
        </p:blipFill>
        <p:spPr bwMode="auto">
          <a:xfrm rot="14619277">
            <a:off x="3921943" y="1442801"/>
            <a:ext cx="1190322" cy="927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0" name="Picture 43">
            <a:extLst>
              <a:ext uri="{FF2B5EF4-FFF2-40B4-BE49-F238E27FC236}">
                <a16:creationId xmlns:a16="http://schemas.microsoft.com/office/drawing/2014/main" id="{6BDC3B56-9D95-1B3C-E78E-0CE65A8EB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3"/>
          <a:stretch>
            <a:fillRect/>
          </a:stretch>
        </p:blipFill>
        <p:spPr bwMode="auto">
          <a:xfrm>
            <a:off x="2012332" y="2043406"/>
            <a:ext cx="845677" cy="636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" name="TextBox 102">
            <a:extLst>
              <a:ext uri="{FF2B5EF4-FFF2-40B4-BE49-F238E27FC236}">
                <a16:creationId xmlns:a16="http://schemas.microsoft.com/office/drawing/2014/main" id="{3A3AA921-0244-A72E-0E9A-31B41DF1E34F}"/>
              </a:ext>
            </a:extLst>
          </p:cNvPr>
          <p:cNvSpPr txBox="1"/>
          <p:nvPr/>
        </p:nvSpPr>
        <p:spPr>
          <a:xfrm>
            <a:off x="3554040" y="2772673"/>
            <a:ext cx="1359270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0" dirty="0">
                <a:latin typeface="Arial" panose="020B0604020202020204" pitchFamily="34" charset="0"/>
                <a:cs typeface="Arial" panose="020B0604020202020204" pitchFamily="34" charset="0"/>
              </a:rPr>
              <a:t>Serum 11KT Analysis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0F76C5C-7347-7086-AD3E-9C3C28200D87}"/>
              </a:ext>
            </a:extLst>
          </p:cNvPr>
          <p:cNvSpPr txBox="1"/>
          <p:nvPr/>
        </p:nvSpPr>
        <p:spPr>
          <a:xfrm>
            <a:off x="2042756" y="2820560"/>
            <a:ext cx="812288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20" dirty="0">
                <a:latin typeface="Arial" panose="020B0604020202020204" pitchFamily="34" charset="0"/>
                <a:cs typeface="Arial" panose="020B0604020202020204" pitchFamily="34" charset="0"/>
              </a:rPr>
              <a:t>Gonadal Histology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BE60B95-9393-FAB1-25A3-1EBFA5F36EF3}"/>
              </a:ext>
            </a:extLst>
          </p:cNvPr>
          <p:cNvGrpSpPr/>
          <p:nvPr/>
        </p:nvGrpSpPr>
        <p:grpSpPr>
          <a:xfrm>
            <a:off x="143455" y="1993270"/>
            <a:ext cx="1230305" cy="1221106"/>
            <a:chOff x="1231515" y="2326063"/>
            <a:chExt cx="1447417" cy="1436594"/>
          </a:xfrm>
        </p:grpSpPr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BA0BC22C-AE4A-B719-3503-056DC23A7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251617" y="2326063"/>
              <a:ext cx="1427315" cy="822613"/>
            </a:xfrm>
            <a:prstGeom prst="rect">
              <a:avLst/>
            </a:prstGeom>
          </p:spPr>
        </p:pic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AD759AB2-75DA-ED1F-FBB7-3BC8B09B0287}"/>
                </a:ext>
              </a:extLst>
            </p:cNvPr>
            <p:cNvSpPr/>
            <p:nvPr/>
          </p:nvSpPr>
          <p:spPr>
            <a:xfrm>
              <a:off x="2162333" y="2713955"/>
              <a:ext cx="322368" cy="271363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3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ACE896B2-9DC7-8B67-2025-B64B812DE446}"/>
                </a:ext>
              </a:extLst>
            </p:cNvPr>
            <p:cNvSpPr txBox="1"/>
            <p:nvPr/>
          </p:nvSpPr>
          <p:spPr>
            <a:xfrm>
              <a:off x="1231515" y="3284699"/>
              <a:ext cx="1429328" cy="477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20" dirty="0">
                  <a:latin typeface="Arial" panose="020B0604020202020204" pitchFamily="34" charset="0"/>
                  <a:cs typeface="Arial" panose="020B0604020202020204" pitchFamily="34" charset="0"/>
                </a:rPr>
                <a:t>Dissect out POA for </a:t>
              </a:r>
              <a:r>
                <a:rPr lang="en-US" sz="1020" dirty="0" err="1">
                  <a:latin typeface="Arial" panose="020B0604020202020204" pitchFamily="34" charset="0"/>
                  <a:cs typeface="Arial" panose="020B0604020202020204" pitchFamily="34" charset="0"/>
                </a:rPr>
                <a:t>snMultiome</a:t>
              </a:r>
              <a:endParaRPr lang="en-US" sz="102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7" name="Right Arrow 12">
            <a:extLst>
              <a:ext uri="{FF2B5EF4-FFF2-40B4-BE49-F238E27FC236}">
                <a16:creationId xmlns:a16="http://schemas.microsoft.com/office/drawing/2014/main" id="{0EBD257A-2450-AB6A-E89C-90D54E3B6630}"/>
              </a:ext>
            </a:extLst>
          </p:cNvPr>
          <p:cNvSpPr/>
          <p:nvPr/>
        </p:nvSpPr>
        <p:spPr>
          <a:xfrm rot="10800000">
            <a:off x="2926773" y="2286720"/>
            <a:ext cx="529059" cy="151586"/>
          </a:xfrm>
          <a:prstGeom prst="rightArrow">
            <a:avLst>
              <a:gd name="adj1" fmla="val 14423"/>
              <a:gd name="adj2" fmla="val 75529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30"/>
          </a:p>
        </p:txBody>
      </p:sp>
      <p:sp>
        <p:nvSpPr>
          <p:cNvPr id="108" name="Right Arrow 12">
            <a:extLst>
              <a:ext uri="{FF2B5EF4-FFF2-40B4-BE49-F238E27FC236}">
                <a16:creationId xmlns:a16="http://schemas.microsoft.com/office/drawing/2014/main" id="{F2F8BB72-38E5-32E5-751A-8BAE5035EC64}"/>
              </a:ext>
            </a:extLst>
          </p:cNvPr>
          <p:cNvSpPr/>
          <p:nvPr/>
        </p:nvSpPr>
        <p:spPr>
          <a:xfrm rot="10800000">
            <a:off x="1410603" y="2286720"/>
            <a:ext cx="529059" cy="151586"/>
          </a:xfrm>
          <a:prstGeom prst="rightArrow">
            <a:avLst>
              <a:gd name="adj1" fmla="val 14423"/>
              <a:gd name="adj2" fmla="val 75529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30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D5C86766-CF8A-AED6-AF5C-97A8932EC868}"/>
              </a:ext>
            </a:extLst>
          </p:cNvPr>
          <p:cNvSpPr/>
          <p:nvPr/>
        </p:nvSpPr>
        <p:spPr>
          <a:xfrm>
            <a:off x="1939663" y="2031993"/>
            <a:ext cx="158726" cy="1515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30"/>
          </a:p>
        </p:txBody>
      </p:sp>
      <p:pic>
        <p:nvPicPr>
          <p:cNvPr id="178" name="Picture 177" descr="A diagram of a parent behavior&#10;&#10;AI-generated content may be incorrect.">
            <a:extLst>
              <a:ext uri="{FF2B5EF4-FFF2-40B4-BE49-F238E27FC236}">
                <a16:creationId xmlns:a16="http://schemas.microsoft.com/office/drawing/2014/main" id="{851006CE-4398-447F-6576-6FA1D13122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56" y="3643300"/>
            <a:ext cx="2286000" cy="2286000"/>
          </a:xfrm>
          <a:prstGeom prst="rect">
            <a:avLst/>
          </a:prstGeom>
        </p:spPr>
      </p:pic>
      <p:pic>
        <p:nvPicPr>
          <p:cNvPr id="5" name="Picture 4" descr="A graph with different colored squares&#10;&#10;AI-generated content may be incorrect.">
            <a:extLst>
              <a:ext uri="{FF2B5EF4-FFF2-40B4-BE49-F238E27FC236}">
                <a16:creationId xmlns:a16="http://schemas.microsoft.com/office/drawing/2014/main" id="{9D11A8FA-3DC3-F6A2-6584-B216834380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28" y="3643300"/>
            <a:ext cx="2286000" cy="2286000"/>
          </a:xfrm>
          <a:prstGeom prst="rect">
            <a:avLst/>
          </a:prstGeom>
        </p:spPr>
      </p:pic>
      <p:pic>
        <p:nvPicPr>
          <p:cNvPr id="18" name="Picture 17" descr="A graph with different colored circles&#10;&#10;AI-generated content may be incorrect.">
            <a:extLst>
              <a:ext uri="{FF2B5EF4-FFF2-40B4-BE49-F238E27FC236}">
                <a16:creationId xmlns:a16="http://schemas.microsoft.com/office/drawing/2014/main" id="{C139CC4F-A036-797F-1DAC-BBA943102F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600" y="3643300"/>
            <a:ext cx="2286000" cy="2286000"/>
          </a:xfrm>
          <a:prstGeom prst="rect">
            <a:avLst/>
          </a:prstGeom>
        </p:spPr>
      </p:pic>
      <p:pic>
        <p:nvPicPr>
          <p:cNvPr id="21" name="Picture 20" descr="A graph with different colored squares and numbers&#10;&#10;AI-generated content may be incorrect.">
            <a:extLst>
              <a:ext uri="{FF2B5EF4-FFF2-40B4-BE49-F238E27FC236}">
                <a16:creationId xmlns:a16="http://schemas.microsoft.com/office/drawing/2014/main" id="{0C7CEF91-FB76-F13F-EBAC-49087FB28E3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56" y="6343600"/>
            <a:ext cx="2286000" cy="2286000"/>
          </a:xfrm>
          <a:prstGeom prst="rect">
            <a:avLst/>
          </a:prstGeom>
        </p:spPr>
      </p:pic>
      <p:pic>
        <p:nvPicPr>
          <p:cNvPr id="85" name="Picture 84" descr="A graph with different colored squares and numbers&#10;&#10;AI-generated content may be incorrect.">
            <a:extLst>
              <a:ext uri="{FF2B5EF4-FFF2-40B4-BE49-F238E27FC236}">
                <a16:creationId xmlns:a16="http://schemas.microsoft.com/office/drawing/2014/main" id="{B656A95E-AF68-28B4-31AE-6D5CEB50A0E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328" y="6361348"/>
            <a:ext cx="2286000" cy="2286000"/>
          </a:xfrm>
          <a:prstGeom prst="rect">
            <a:avLst/>
          </a:prstGeom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D2CAD60C-8B2A-7E90-C39B-12960FBEF7E4}"/>
              </a:ext>
            </a:extLst>
          </p:cNvPr>
          <p:cNvSpPr txBox="1"/>
          <p:nvPr/>
        </p:nvSpPr>
        <p:spPr>
          <a:xfrm>
            <a:off x="33710" y="3301008"/>
            <a:ext cx="252090" cy="406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41" dirty="0">
                <a:latin typeface="Aptos Black" panose="020F0502020204030204" pitchFamily="34" charset="0"/>
                <a:cs typeface="Helvetica" panose="020B0604020202020204" pitchFamily="34" charset="0"/>
              </a:rPr>
              <a:t>b</a:t>
            </a:r>
            <a:endParaRPr lang="en-US" sz="892" dirty="0">
              <a:latin typeface="Aptos Black" panose="020F0502020204030204" pitchFamily="34" charset="0"/>
              <a:cs typeface="Helvetica" panose="020B0604020202020204" pitchFamily="34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D2C0D7C-C96F-F947-4FDA-55B14E666C10}"/>
              </a:ext>
            </a:extLst>
          </p:cNvPr>
          <p:cNvSpPr txBox="1"/>
          <p:nvPr/>
        </p:nvSpPr>
        <p:spPr>
          <a:xfrm>
            <a:off x="2518048" y="3301008"/>
            <a:ext cx="252090" cy="406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41" dirty="0">
                <a:latin typeface="Aptos Black" panose="020F0502020204030204" pitchFamily="34" charset="0"/>
                <a:cs typeface="Helvetica" panose="020B0604020202020204" pitchFamily="34" charset="0"/>
              </a:rPr>
              <a:t>c</a:t>
            </a:r>
            <a:endParaRPr lang="en-US" sz="892" dirty="0">
              <a:latin typeface="Aptos Black" panose="020F0502020204030204" pitchFamily="34" charset="0"/>
              <a:cs typeface="Helvetica" panose="020B0604020202020204" pitchFamily="34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13B4A719-BCB2-3CF7-A9B0-5AD69D0C8A3E}"/>
              </a:ext>
            </a:extLst>
          </p:cNvPr>
          <p:cNvSpPr txBox="1"/>
          <p:nvPr/>
        </p:nvSpPr>
        <p:spPr>
          <a:xfrm>
            <a:off x="4966258" y="3301008"/>
            <a:ext cx="252090" cy="406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41" dirty="0">
                <a:latin typeface="Aptos Black" panose="020F0502020204030204" pitchFamily="34" charset="0"/>
                <a:cs typeface="Helvetica" panose="020B0604020202020204" pitchFamily="34" charset="0"/>
              </a:rPr>
              <a:t>d</a:t>
            </a:r>
            <a:endParaRPr lang="en-US" sz="892" dirty="0">
              <a:latin typeface="Aptos Black" panose="020F0502020204030204" pitchFamily="34" charset="0"/>
              <a:cs typeface="Helvetica" panose="020B0604020202020204" pitchFamily="34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C57F850-1547-8BF7-CB20-ECCB06018039}"/>
              </a:ext>
            </a:extLst>
          </p:cNvPr>
          <p:cNvSpPr txBox="1"/>
          <p:nvPr/>
        </p:nvSpPr>
        <p:spPr>
          <a:xfrm>
            <a:off x="33772" y="6001308"/>
            <a:ext cx="252090" cy="406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41" dirty="0">
                <a:latin typeface="Aptos Black" panose="020F0502020204030204" pitchFamily="34" charset="0"/>
                <a:cs typeface="Helvetica" panose="020B0604020202020204" pitchFamily="34" charset="0"/>
              </a:rPr>
              <a:t>e</a:t>
            </a:r>
            <a:endParaRPr lang="en-US" sz="892" dirty="0">
              <a:latin typeface="Aptos Black" panose="020F0502020204030204" pitchFamily="34" charset="0"/>
              <a:cs typeface="Helvetica" panose="020B0604020202020204" pitchFamily="34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D8CF9B51-CE97-1D8C-3EC3-4AA7BD779FF0}"/>
              </a:ext>
            </a:extLst>
          </p:cNvPr>
          <p:cNvSpPr txBox="1"/>
          <p:nvPr/>
        </p:nvSpPr>
        <p:spPr>
          <a:xfrm>
            <a:off x="2518110" y="6001308"/>
            <a:ext cx="252090" cy="406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41" dirty="0">
                <a:latin typeface="Aptos Black" panose="020F0502020204030204" pitchFamily="34" charset="0"/>
                <a:cs typeface="Helvetica" panose="020B0604020202020204" pitchFamily="34" charset="0"/>
              </a:rPr>
              <a:t>f</a:t>
            </a:r>
            <a:endParaRPr lang="en-US" sz="892" dirty="0">
              <a:latin typeface="Aptos Black" panose="020F0502020204030204" pitchFamily="34" charset="0"/>
              <a:cs typeface="Helvetica" panose="020B0604020202020204" pitchFamily="34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E40823CD-5DD9-A955-771A-55CA7C7CCFD6}"/>
              </a:ext>
            </a:extLst>
          </p:cNvPr>
          <p:cNvSpPr txBox="1"/>
          <p:nvPr/>
        </p:nvSpPr>
        <p:spPr>
          <a:xfrm>
            <a:off x="4966320" y="6001308"/>
            <a:ext cx="252090" cy="406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41" dirty="0">
                <a:latin typeface="Aptos Black" panose="020F0502020204030204" pitchFamily="34" charset="0"/>
                <a:cs typeface="Helvetica" panose="020B0604020202020204" pitchFamily="34" charset="0"/>
              </a:rPr>
              <a:t>g</a:t>
            </a:r>
            <a:endParaRPr lang="en-US" sz="892" dirty="0">
              <a:latin typeface="Aptos Black" panose="020F0502020204030204" pitchFamily="34" charset="0"/>
              <a:cs typeface="Helvetica" panose="020B0604020202020204" pitchFamily="34" charset="0"/>
            </a:endParaRPr>
          </a:p>
        </p:txBody>
      </p:sp>
      <p:pic>
        <p:nvPicPr>
          <p:cNvPr id="17" name="Picture 16" descr="A graph with different colored circles and lines&#10;&#10;AI-generated content may be incorrect.">
            <a:extLst>
              <a:ext uri="{FF2B5EF4-FFF2-40B4-BE49-F238E27FC236}">
                <a16:creationId xmlns:a16="http://schemas.microsoft.com/office/drawing/2014/main" id="{6A288796-516B-1B7E-6633-AC911EA9761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348" y="6361348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97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571</TotalTime>
  <Words>34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Google Sans</vt:lpstr>
      <vt:lpstr>Aptos</vt:lpstr>
      <vt:lpstr>Aptos Black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Graham, Gabe</dc:creator>
  <cp:lastModifiedBy>Graham, Gabe</cp:lastModifiedBy>
  <cp:revision>6</cp:revision>
  <dcterms:created xsi:type="dcterms:W3CDTF">2025-02-13T20:55:36Z</dcterms:created>
  <dcterms:modified xsi:type="dcterms:W3CDTF">2025-02-14T06:37:28Z</dcterms:modified>
</cp:coreProperties>
</file>

<file path=docProps/thumbnail.jpeg>
</file>